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media/audio2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60" r:id="rId5"/>
    <p:sldId id="264" r:id="rId6"/>
    <p:sldId id="262" r:id="rId7"/>
    <p:sldId id="265" r:id="rId8"/>
    <p:sldId id="263" r:id="rId9"/>
    <p:sldId id="261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2ADB09-4F4B-B449-9B99-8E6B084AEF53}" type="datetimeFigureOut">
              <a:rPr lang="en-US" smtClean="0"/>
              <a:pPr/>
              <a:t>11/22/12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94B870-2DDA-DA40-BFE7-CEB6735A4A5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istory_of_mobile_phones" TargetMode="External"/><Relationship Id="rId4" Type="http://schemas.openxmlformats.org/officeDocument/2006/relationships/hyperlink" Target="http://voices.yahoo.com/understanding-technology-behind-cell-phone-text-2157484.html" TargetMode="External"/><Relationship Id="rId5" Type="http://schemas.openxmlformats.org/officeDocument/2006/relationships/hyperlink" Target="http://theos.in/technology/invented-mobile-phone-history/" TargetMode="External"/><Relationship Id="rId6" Type="http://schemas.openxmlformats.org/officeDocument/2006/relationships/hyperlink" Target="http://www.rim.com/company/index.s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JcnXOhrmDB8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Cell and Smart phones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Thomas Philip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Common knowledge</a:t>
            </a:r>
          </a:p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http://en.wikipedia.org/wiki/History_of_mobile_phones</a:t>
            </a:r>
            <a:r>
              <a:rPr lang="en-US" dirty="0" smtClean="0"/>
              <a:t> (</a:t>
            </a:r>
            <a:r>
              <a:rPr lang="en-US" dirty="0" err="1" smtClean="0"/>
              <a:t>wikipedia</a:t>
            </a:r>
            <a:r>
              <a:rPr lang="en-US" dirty="0" smtClean="0"/>
              <a:t> on mobile phones)</a:t>
            </a:r>
          </a:p>
          <a:p>
            <a:r>
              <a:rPr lang="en-US" dirty="0" smtClean="0">
                <a:hlinkClick r:id="rId4"/>
              </a:rPr>
              <a:t>http://voices.yahoo.com/understanding-technology-behind-cell-phone-text-2157484.html</a:t>
            </a:r>
            <a:r>
              <a:rPr lang="en-US" dirty="0" smtClean="0"/>
              <a:t> (technology behind the phone)</a:t>
            </a:r>
          </a:p>
          <a:p>
            <a:r>
              <a:rPr lang="en-US" dirty="0" smtClean="0">
                <a:hlinkClick r:id="rId5"/>
              </a:rPr>
              <a:t>http://theos.in/technology/invented-mobile-phone-history/</a:t>
            </a:r>
            <a:r>
              <a:rPr lang="en-US" dirty="0" smtClean="0"/>
              <a:t> (who invented the first cell phone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6"/>
              </a:rPr>
              <a:t>http://www.rim.com/company/</a:t>
            </a:r>
            <a:r>
              <a:rPr lang="en-US" dirty="0" smtClean="0">
                <a:hlinkClick r:id="rId6"/>
              </a:rPr>
              <a:t>index.shtml</a:t>
            </a:r>
            <a:r>
              <a:rPr lang="en-US" dirty="0" smtClean="0"/>
              <a:t> (Blackberry)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ndAc>
      <p:stSnd>
        <p:snd r:embed="rId2" name="Roll and Crash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Cell Phone?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cell phone is a device used to talk </a:t>
            </a:r>
            <a:r>
              <a:rPr lang="en-US" dirty="0" smtClean="0"/>
              <a:t>to </a:t>
            </a:r>
            <a:r>
              <a:rPr lang="en-US" dirty="0" smtClean="0"/>
              <a:t>people</a:t>
            </a:r>
            <a:r>
              <a:rPr lang="en-US" dirty="0" smtClean="0"/>
              <a:t> who are </a:t>
            </a:r>
            <a:r>
              <a:rPr lang="en-US" dirty="0" smtClean="0"/>
              <a:t>in different </a:t>
            </a:r>
            <a:r>
              <a:rPr lang="en-US" dirty="0" smtClean="0"/>
              <a:t>locations.</a:t>
            </a:r>
          </a:p>
          <a:p>
            <a:r>
              <a:rPr lang="en-US" dirty="0" smtClean="0"/>
              <a:t>Cell phones have no wires and use a wireless network to talk and text voice or data over the network.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4" name="Content Placeholder 13" descr="imgr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8688" b="-8688"/>
          <a:stretch>
            <a:fillRect/>
          </a:stretch>
        </p:blipFill>
        <p:spPr/>
      </p:pic>
    </p:spTree>
  </p:cSld>
  <p:clrMapOvr>
    <a:masterClrMapping/>
  </p:clrMapOvr>
  <mc:AlternateContent xmlns:mp="http://schemas.microsoft.com/office/mac/powerpoint/2008/main">
    <mc:Choice Requires="mp">
      <mp:transition spd="slow">
        <mp:cube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slow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Smart Phone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91000" cy="44348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smart phone is similar to a cell </a:t>
            </a:r>
            <a:r>
              <a:rPr lang="en-US" dirty="0" smtClean="0"/>
              <a:t>phone in that it can </a:t>
            </a:r>
            <a:r>
              <a:rPr lang="en-US" dirty="0" smtClean="0"/>
              <a:t>call/talk and SMS text.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smart phone</a:t>
            </a:r>
            <a:r>
              <a:rPr lang="en-US" dirty="0" smtClean="0"/>
              <a:t> can talk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and text, but it can also </a:t>
            </a:r>
            <a:r>
              <a:rPr lang="en-US" dirty="0" smtClean="0"/>
              <a:t>use </a:t>
            </a:r>
            <a:r>
              <a:rPr lang="en-US" dirty="0" smtClean="0"/>
              <a:t>the internet</a:t>
            </a:r>
            <a:r>
              <a:rPr lang="en-US" dirty="0" smtClean="0"/>
              <a:t>, and  </a:t>
            </a:r>
            <a:r>
              <a:rPr lang="en-US" dirty="0" smtClean="0"/>
              <a:t>have many applications</a:t>
            </a:r>
            <a:r>
              <a:rPr lang="en-US" dirty="0" smtClean="0"/>
              <a:t> </a:t>
            </a:r>
            <a:r>
              <a:rPr lang="en-US" dirty="0" smtClean="0"/>
              <a:t>downloaded onto the phone. E.g. games, maps etc.</a:t>
            </a:r>
            <a:endParaRPr lang="en-US" dirty="0"/>
          </a:p>
        </p:txBody>
      </p:sp>
      <p:pic>
        <p:nvPicPr>
          <p:cNvPr id="5" name="Content Placeholder 4" descr="iphone5-front-back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555" b="-3555"/>
          <a:stretch>
            <a:fillRect/>
          </a:stretch>
        </p:blipFill>
        <p:spPr/>
      </p:pic>
    </p:spTree>
  </p:cSld>
  <p:clrMapOvr>
    <a:masterClrMapping/>
  </p:clrMapOvr>
  <mc:AlternateContent xmlns:mp="http://schemas.microsoft.com/office/mac/powerpoint/2008/main">
    <mc:Choice Requires="mp">
      <mp:transition spd="slow">
        <mp:cube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phones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first </a:t>
            </a:r>
            <a:r>
              <a:rPr lang="en-US" dirty="0" smtClean="0"/>
              <a:t>cell phone was invented April 3, 1973 by Dr. Martin Cooper.</a:t>
            </a:r>
          </a:p>
          <a:p>
            <a:r>
              <a:rPr lang="en-US" dirty="0" smtClean="0"/>
              <a:t>He invented the first practical cell phone. (smal</a:t>
            </a:r>
            <a:r>
              <a:rPr lang="en-US" dirty="0" smtClean="0"/>
              <a:t>l enough to carry with you)</a:t>
            </a:r>
            <a:endParaRPr lang="en-US" dirty="0" smtClean="0"/>
          </a:p>
          <a:p>
            <a:r>
              <a:rPr lang="en-US" dirty="0" smtClean="0"/>
              <a:t>Since the invention of the first </a:t>
            </a:r>
            <a:r>
              <a:rPr lang="en-US" dirty="0" smtClean="0"/>
              <a:t>cell phone, they </a:t>
            </a:r>
            <a:r>
              <a:rPr lang="en-US" dirty="0" smtClean="0"/>
              <a:t>have </a:t>
            </a:r>
            <a:r>
              <a:rPr lang="en-US" dirty="0" smtClean="0"/>
              <a:t>been getting</a:t>
            </a:r>
            <a:r>
              <a:rPr lang="en-US" dirty="0" smtClean="0"/>
              <a:t> smaller and more </a:t>
            </a:r>
            <a:r>
              <a:rPr lang="en-US" dirty="0" smtClean="0"/>
              <a:t>advanced ever since.</a:t>
            </a:r>
            <a:endParaRPr lang="en-US" dirty="0"/>
          </a:p>
        </p:txBody>
      </p:sp>
      <p:pic>
        <p:nvPicPr>
          <p:cNvPr id="5" name="Content Placeholder 4" descr="old_school_cellphone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4203" b="-14203"/>
          <a:stretch>
            <a:fillRect/>
          </a:stretch>
        </p:blipFill>
        <p:spPr>
          <a:xfrm>
            <a:off x="4648200" y="1600200"/>
            <a:ext cx="4038600" cy="4434840"/>
          </a:xfrm>
        </p:spPr>
      </p:pic>
    </p:spTree>
  </p:cSld>
  <p:clrMapOvr>
    <a:masterClrMapping/>
  </p:clrMapOvr>
  <mc:AlternateContent xmlns:mp="http://schemas.microsoft.com/office/mac/powerpoint/2008/main">
    <mc:Choice Requires="mp">
      <mp:transition spd="slow">
        <mp:cube dir="r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<p:transition spd="slow"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 </a:t>
            </a:r>
            <a:r>
              <a:rPr lang="en-US" dirty="0" smtClean="0"/>
              <a:t>Phone Popularity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920085"/>
            <a:ext cx="4267200" cy="44348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Cell phones in the 90’s were a luxury.</a:t>
            </a:r>
          </a:p>
          <a:p>
            <a:r>
              <a:rPr lang="en-US" dirty="0" smtClean="0"/>
              <a:t>Over time cell phones are becoming an every day must have item.</a:t>
            </a:r>
          </a:p>
          <a:p>
            <a:r>
              <a:rPr lang="en-US" dirty="0" smtClean="0"/>
              <a:t>They became smaller, longer batteries and feature rich including </a:t>
            </a:r>
            <a:r>
              <a:rPr lang="en-US" dirty="0" smtClean="0"/>
              <a:t>containing a camera.</a:t>
            </a:r>
          </a:p>
          <a:p>
            <a:r>
              <a:rPr lang="en-US" dirty="0" smtClean="0"/>
              <a:t>Apple too has launched a feature rich </a:t>
            </a:r>
            <a:r>
              <a:rPr lang="en-US" dirty="0" smtClean="0"/>
              <a:t>smart phone</a:t>
            </a:r>
            <a:endParaRPr lang="en-US" dirty="0"/>
          </a:p>
        </p:txBody>
      </p:sp>
      <p:pic>
        <p:nvPicPr>
          <p:cNvPr id="8" name="Content Placeholder 7" descr="imgr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1896" b="-11896"/>
          <a:stretch>
            <a:fillRect/>
          </a:stretch>
        </p:blipFill>
        <p:spPr>
          <a:xfrm>
            <a:off x="5122017" y="1920085"/>
            <a:ext cx="2345583" cy="2575715"/>
          </a:xfrm>
        </p:spPr>
      </p:pic>
      <p:sp>
        <p:nvSpPr>
          <p:cNvPr id="9" name="TextBox 8"/>
          <p:cNvSpPr txBox="1"/>
          <p:nvPr/>
        </p:nvSpPr>
        <p:spPr>
          <a:xfrm>
            <a:off x="4267200" y="4495800"/>
            <a:ext cx="464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Rim (research in motion) launched the Blackberry in 1999. It had wide appeal as a business tool since it not only allowed talk, text, and a camera, but it integrated with a company’s email server allowing a mini-computer like device to be mobile for all people whose businesses were on the move.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Technology in the cell phone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phone has </a:t>
            </a:r>
            <a:r>
              <a:rPr lang="en-US" dirty="0" smtClean="0"/>
              <a:t>an </a:t>
            </a:r>
            <a:r>
              <a:rPr lang="en-US" dirty="0" smtClean="0"/>
              <a:t>SMS (short message service</a:t>
            </a:r>
            <a:r>
              <a:rPr lang="en-US" dirty="0" smtClean="0"/>
              <a:t>) chip</a:t>
            </a:r>
          </a:p>
          <a:p>
            <a:r>
              <a:rPr lang="en-US" dirty="0" smtClean="0"/>
              <a:t>An </a:t>
            </a:r>
            <a:r>
              <a:rPr lang="en-US" dirty="0" smtClean="0"/>
              <a:t>SMS chip allows your phone to get information from other phones or get internet </a:t>
            </a:r>
            <a:r>
              <a:rPr lang="en-US" dirty="0" smtClean="0"/>
              <a:t>accesses.</a:t>
            </a:r>
          </a:p>
          <a:p>
            <a:r>
              <a:rPr lang="en-US" dirty="0" smtClean="0"/>
              <a:t>Without </a:t>
            </a:r>
            <a:r>
              <a:rPr lang="en-US" dirty="0" smtClean="0"/>
              <a:t>the SMS chip, your phone could not be able to connect with other phones or use the internet.</a:t>
            </a:r>
          </a:p>
          <a:p>
            <a:r>
              <a:rPr lang="en-US" dirty="0" smtClean="0"/>
              <a:t>Cell phones use rechargeable batteries</a:t>
            </a:r>
            <a:r>
              <a:rPr lang="en-US" dirty="0" smtClean="0"/>
              <a:t> which provides the power </a:t>
            </a:r>
            <a:r>
              <a:rPr lang="en-US" dirty="0" smtClean="0"/>
              <a:t>required to run the phone. </a:t>
            </a:r>
          </a:p>
          <a:p>
            <a:r>
              <a:rPr lang="en-US" dirty="0" smtClean="0"/>
              <a:t>Battery power has increased over time as the increase in features and use of the phone would require more power. </a:t>
            </a:r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future hold for cell phones?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Right now in the present, we are in a period called mores law</a:t>
            </a:r>
          </a:p>
          <a:p>
            <a:r>
              <a:rPr lang="en-US" dirty="0" smtClean="0"/>
              <a:t>This is when technology gets better each year</a:t>
            </a:r>
          </a:p>
          <a:p>
            <a:r>
              <a:rPr lang="en-US" dirty="0" smtClean="0"/>
              <a:t>Soon we are going to hit a time when technology cant get any better</a:t>
            </a:r>
          </a:p>
          <a:p>
            <a:r>
              <a:rPr lang="en-US" smtClean="0"/>
              <a:t>But until </a:t>
            </a:r>
            <a:r>
              <a:rPr lang="en-US" dirty="0" smtClean="0"/>
              <a:t>then we will start seeing phones/ other devises like this one </a:t>
            </a:r>
            <a:r>
              <a:rPr lang="en-US" dirty="0" err="1" smtClean="0">
                <a:sym typeface="Wingdings"/>
              </a:rPr>
              <a:t>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9" name="Content Placeholder 8" descr="imgre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3463" r="-34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JcnXOhrmDB8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THE END</a:t>
            </a:r>
            <a:endParaRPr lang="en-US" dirty="0"/>
          </a:p>
        </p:txBody>
      </p:sp>
      <p:pic>
        <p:nvPicPr>
          <p:cNvPr id="11" name="Content Placeholder 10" descr="LS012786.png"/>
          <p:cNvPicPr>
            <a:picLocks noGrp="1" noChangeAspect="1"/>
          </p:cNvPicPr>
          <p:nvPr>
            <p:ph idx="1"/>
          </p:nvPr>
        </p:nvPicPr>
        <p:blipFill>
          <a:blip r:embed="rId3"/>
          <a:srcRect l="-18019" r="-18019"/>
          <a:stretch>
            <a:fillRect/>
          </a:stretch>
        </p:blipFill>
        <p:spPr/>
      </p:pic>
    </p:spTree>
  </p:cSld>
  <p:clrMapOvr>
    <a:masterClrMapping/>
  </p:clrMapOvr>
  <p:transition spd="slow">
    <p:dissolve/>
    <p:sndAc>
      <p:stSnd>
        <p:snd r:embed="rId2" name="Applause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13695</TotalTime>
  <Words>527</Words>
  <Application>Microsoft Macintosh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 Cell and Smart phones</vt:lpstr>
      <vt:lpstr>What is the Cell Phone?</vt:lpstr>
      <vt:lpstr>What is a Smart Phone ?</vt:lpstr>
      <vt:lpstr>The history of phones</vt:lpstr>
      <vt:lpstr>Cell Phone Popularity</vt:lpstr>
      <vt:lpstr>The Technology in the cell phone</vt:lpstr>
      <vt:lpstr>What does the future hold for cell phones? </vt:lpstr>
      <vt:lpstr>video</vt:lpstr>
      <vt:lpstr>                     THE END</vt:lpstr>
      <vt:lpstr>References 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Phone</dc:title>
  <dc:creator>Thomas Philip</dc:creator>
  <cp:lastModifiedBy>Thomas Philip</cp:lastModifiedBy>
  <cp:revision>26</cp:revision>
  <dcterms:created xsi:type="dcterms:W3CDTF">2012-11-23T01:55:29Z</dcterms:created>
  <dcterms:modified xsi:type="dcterms:W3CDTF">2012-11-23T15:19:02Z</dcterms:modified>
</cp:coreProperties>
</file>